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975236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86068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237667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262407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721908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875226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713458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785491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456377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122530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288265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980482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5775"/>
            <a:ext cx="6858000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58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Office PowerPoint</Application>
  <PresentationFormat>Carta (216 x 279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Principal</dc:creator>
  <cp:lastModifiedBy>Principal</cp:lastModifiedBy>
  <cp:revision>1</cp:revision>
  <dcterms:created xsi:type="dcterms:W3CDTF">2022-01-12T16:38:00Z</dcterms:created>
  <dcterms:modified xsi:type="dcterms:W3CDTF">2022-01-12T16:41:35Z</dcterms:modified>
</cp:coreProperties>
</file>