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60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08142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22268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520564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722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8000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689955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78001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97207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510859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4555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02316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9000" r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CA3FB-B1F4-4A36-819A-FFA2DE0B0AF5}" type="datetimeFigureOut">
              <a:rPr lang="es-VE" smtClean="0"/>
              <a:t>29/12/2016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32937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6858000" cy="1907704"/>
          </a:xfrm>
          <a:prstGeom prst="rect">
            <a:avLst/>
          </a:prstGeom>
          <a:noFill/>
          <a:ln w="44450">
            <a:solidFill>
              <a:srgbClr val="ECC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4" name="13 Elipse"/>
          <p:cNvSpPr/>
          <p:nvPr/>
        </p:nvSpPr>
        <p:spPr>
          <a:xfrm>
            <a:off x="476672" y="3635896"/>
            <a:ext cx="5904656" cy="3960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5" name="14 CuadroTexto"/>
          <p:cNvSpPr txBox="1"/>
          <p:nvPr/>
        </p:nvSpPr>
        <p:spPr>
          <a:xfrm>
            <a:off x="2204864" y="708298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 smtClean="0"/>
              <a:t>Firma y Sello del Plantel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404982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5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Chacon1</dc:creator>
  <cp:lastModifiedBy>Jose Chacon1</cp:lastModifiedBy>
  <cp:revision>6</cp:revision>
  <dcterms:created xsi:type="dcterms:W3CDTF">2016-12-29T22:41:11Z</dcterms:created>
  <dcterms:modified xsi:type="dcterms:W3CDTF">2016-12-30T00:32:40Z</dcterms:modified>
</cp:coreProperties>
</file>