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C2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2220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22/1/2022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081425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22/1/2022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22268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22/1/2022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520564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22/1/2022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17228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22/1/2022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80005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22/1/2022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689955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22/1/2022</a:t>
            </a:fld>
            <a:endParaRPr lang="es-V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678001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22/1/2022</a:t>
            </a:fld>
            <a:endParaRPr lang="es-V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697207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22/1/2022</a:t>
            </a:fld>
            <a:endParaRPr lang="es-V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510859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22/1/2022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45557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CA3FB-B1F4-4A36-819A-FFA2DE0B0AF5}" type="datetimeFigureOut">
              <a:rPr lang="es-VE" smtClean="0"/>
              <a:t>22/1/2022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023166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9000" r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CA3FB-B1F4-4A36-819A-FFA2DE0B0AF5}" type="datetimeFigureOut">
              <a:rPr lang="es-VE" smtClean="0"/>
              <a:t>22/1/2022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00E23-02A9-430E-A294-A723AC18C81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32937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6858000" cy="1907704"/>
          </a:xfrm>
          <a:prstGeom prst="rect">
            <a:avLst/>
          </a:prstGeom>
          <a:noFill/>
          <a:ln w="44450">
            <a:solidFill>
              <a:srgbClr val="ECC2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6" name="5 Rectángulo"/>
          <p:cNvSpPr/>
          <p:nvPr/>
        </p:nvSpPr>
        <p:spPr>
          <a:xfrm>
            <a:off x="-99392" y="-106198"/>
            <a:ext cx="7128792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Unidad Educativa Privada</a:t>
            </a:r>
            <a:endParaRPr lang="es-ES" sz="5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-99392" y="467544"/>
            <a:ext cx="7128792" cy="10464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6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“</a:t>
            </a:r>
            <a:r>
              <a:rPr lang="es-ES" sz="5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Colegio </a:t>
            </a:r>
            <a:r>
              <a:rPr lang="es-ES" sz="5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Juan </a:t>
            </a:r>
            <a:r>
              <a:rPr lang="es-ES" sz="5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XXIII</a:t>
            </a:r>
            <a:r>
              <a:rPr lang="es-ES" sz="6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”</a:t>
            </a:r>
            <a:endParaRPr lang="es-ES" sz="6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0" y="1281698"/>
            <a:ext cx="6858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VE" sz="3000" dirty="0" smtClean="0">
                <a:solidFill>
                  <a:schemeClr val="bg1"/>
                </a:solidFill>
              </a:rPr>
              <a:t>M.P.P.E</a:t>
            </a:r>
            <a:r>
              <a:rPr lang="es-VE" sz="3000" dirty="0">
                <a:solidFill>
                  <a:schemeClr val="bg1"/>
                </a:solidFill>
              </a:rPr>
              <a:t>.: </a:t>
            </a:r>
            <a:r>
              <a:rPr lang="es-VE" sz="3200" dirty="0" smtClean="0">
                <a:solidFill>
                  <a:schemeClr val="bg1"/>
                </a:solidFill>
              </a:rPr>
              <a:t>PD06050503</a:t>
            </a:r>
            <a:r>
              <a:rPr lang="es-VE" sz="3000" dirty="0" smtClean="0">
                <a:solidFill>
                  <a:schemeClr val="bg1"/>
                </a:solidFill>
              </a:rPr>
              <a:t> </a:t>
            </a:r>
            <a:r>
              <a:rPr lang="es-VE" sz="3000" dirty="0">
                <a:solidFill>
                  <a:schemeClr val="bg1"/>
                </a:solidFill>
              </a:rPr>
              <a:t>Rif.: </a:t>
            </a:r>
            <a:r>
              <a:rPr lang="es-VE" sz="3000" dirty="0" smtClean="0">
                <a:solidFill>
                  <a:schemeClr val="bg1"/>
                </a:solidFill>
              </a:rPr>
              <a:t>J-</a:t>
            </a:r>
            <a:r>
              <a:rPr lang="en-US" sz="3200" dirty="0" smtClean="0">
                <a:solidFill>
                  <a:schemeClr val="bg1"/>
                </a:solidFill>
              </a:rPr>
              <a:t>07525497-0</a:t>
            </a:r>
            <a:endParaRPr lang="es-ES" sz="3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2 Rectángulo redondeado"/>
          <p:cNvSpPr/>
          <p:nvPr/>
        </p:nvSpPr>
        <p:spPr>
          <a:xfrm>
            <a:off x="27384" y="8388424"/>
            <a:ext cx="678599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11" name="Conector fuera de página 10"/>
          <p:cNvSpPr/>
          <p:nvPr/>
        </p:nvSpPr>
        <p:spPr>
          <a:xfrm>
            <a:off x="3573016" y="3131840"/>
            <a:ext cx="2952328" cy="2952328"/>
          </a:xfrm>
          <a:prstGeom prst="flowChartOffpage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016" y="3131840"/>
            <a:ext cx="302433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82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15</Words>
  <Application>Microsoft Office PowerPoint</Application>
  <PresentationFormat>Presentación en pantalla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Chacon1</dc:creator>
  <cp:lastModifiedBy>Principal</cp:lastModifiedBy>
  <cp:revision>10</cp:revision>
  <dcterms:created xsi:type="dcterms:W3CDTF">2016-12-29T22:41:11Z</dcterms:created>
  <dcterms:modified xsi:type="dcterms:W3CDTF">2022-01-22T22:12:30Z</dcterms:modified>
</cp:coreProperties>
</file>